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4" r:id="rId3"/>
    <p:sldId id="265" r:id="rId4"/>
    <p:sldId id="26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4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6" r:id="rId25"/>
    <p:sldId id="295" r:id="rId26"/>
    <p:sldId id="297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84651" autoAdjust="0"/>
  </p:normalViewPr>
  <p:slideViewPr>
    <p:cSldViewPr snapToGrid="0">
      <p:cViewPr varScale="1">
        <p:scale>
          <a:sx n="64" d="100"/>
          <a:sy n="64" d="100"/>
        </p:scale>
        <p:origin x="11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231EA-1128-4C0B-9235-DDC9276194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258A4-699A-4745-952C-47FCEE481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2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82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6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</a:t>
            </a:r>
            <a:r>
              <a:rPr lang="en-US" baseline="0" dirty="0"/>
              <a:t> percentages.</a:t>
            </a:r>
          </a:p>
          <a:p>
            <a:endParaRPr lang="en-US" baseline="0" dirty="0"/>
          </a:p>
          <a:p>
            <a:r>
              <a:rPr lang="en-US" baseline="0" dirty="0"/>
              <a:t>Use color to contrast slices.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88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</a:t>
            </a:r>
            <a:r>
              <a:rPr lang="en-US" baseline="0" dirty="0"/>
              <a:t> changes over time.</a:t>
            </a:r>
          </a:p>
          <a:p>
            <a:endParaRPr lang="en-US" baseline="0" dirty="0"/>
          </a:p>
          <a:p>
            <a:r>
              <a:rPr lang="en-US" baseline="0" dirty="0"/>
              <a:t>Use color to contrast bars.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92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quantities</a:t>
            </a:r>
            <a:r>
              <a:rPr lang="en-US" baseline="0" dirty="0"/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64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trends.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39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 side-by-side comparisons of data.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Tables lack impact.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Compare table with chart.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40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evokes feelings.</a:t>
            </a:r>
          </a:p>
          <a:p>
            <a:endParaRPr lang="en-US" dirty="0"/>
          </a:p>
          <a:p>
            <a:r>
              <a:rPr lang="en-US" dirty="0"/>
              <a:t>Color is emotional.</a:t>
            </a:r>
          </a:p>
          <a:p>
            <a:endParaRPr lang="en-US" dirty="0"/>
          </a:p>
          <a:p>
            <a:r>
              <a:rPr lang="en-US" dirty="0"/>
              <a:t>Color can help persuade and motivate.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07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Cool – blue &amp; green.</a:t>
            </a:r>
          </a:p>
          <a:p>
            <a:r>
              <a:rPr lang="en-US" dirty="0"/>
              <a:t>Best for backgrounds (recede</a:t>
            </a:r>
            <a:r>
              <a:rPr lang="en-US" baseline="0" dirty="0"/>
              <a:t> away).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Warm – orange &amp; red.</a:t>
            </a:r>
          </a:p>
          <a:p>
            <a:r>
              <a:rPr lang="en-US" baseline="0" dirty="0"/>
              <a:t>Best for foregrounds (come at you).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5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Easier on the eyes.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28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Bright</a:t>
            </a:r>
            <a:r>
              <a:rPr lang="en-US" baseline="0" dirty="0"/>
              <a:t> rooms wash out light text on a dark background.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Complicated</a:t>
            </a:r>
          </a:p>
          <a:p>
            <a:r>
              <a:rPr lang="en-US" dirty="0"/>
              <a:t>NOT busy</a:t>
            </a:r>
          </a:p>
          <a:p>
            <a:r>
              <a:rPr lang="en-US" dirty="0"/>
              <a:t>NO “Chart Junk”</a:t>
            </a:r>
          </a:p>
          <a:p>
            <a:endParaRPr lang="en-US" dirty="0"/>
          </a:p>
          <a:p>
            <a:r>
              <a:rPr lang="en-US" dirty="0"/>
              <a:t>Lots</a:t>
            </a:r>
            <a:r>
              <a:rPr lang="en-US" baseline="0" dirty="0"/>
              <a:t> of whitespace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0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same font throughout presentation.</a:t>
            </a:r>
          </a:p>
          <a:p>
            <a:endParaRPr lang="en-US" dirty="0"/>
          </a:p>
          <a:p>
            <a:r>
              <a:rPr lang="en-US" dirty="0"/>
              <a:t>San serif fonts are usually best.</a:t>
            </a:r>
          </a:p>
          <a:p>
            <a:endParaRPr lang="en-US" dirty="0"/>
          </a:p>
          <a:p>
            <a:r>
              <a:rPr lang="en-US" dirty="0"/>
              <a:t>Use only one type of highlighting,</a:t>
            </a:r>
            <a:r>
              <a:rPr lang="en-US" baseline="0" dirty="0"/>
              <a:t> e.g. BOLD.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18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appropriate!</a:t>
            </a:r>
          </a:p>
          <a:p>
            <a:endParaRPr lang="en-US" dirty="0"/>
          </a:p>
          <a:p>
            <a:r>
              <a:rPr lang="en-US" dirty="0"/>
              <a:t>Changes the pace.</a:t>
            </a:r>
          </a:p>
          <a:p>
            <a:r>
              <a:rPr lang="en-US" dirty="0"/>
              <a:t>Video promotes active cognitive processing.</a:t>
            </a:r>
          </a:p>
          <a:p>
            <a:r>
              <a:rPr lang="en-US" dirty="0"/>
              <a:t>Avoid cheesy sound effects!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7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chunks increase comprehension.</a:t>
            </a:r>
          </a:p>
          <a:p>
            <a:endParaRPr lang="en-US" dirty="0"/>
          </a:p>
          <a:p>
            <a:r>
              <a:rPr lang="en-US" dirty="0"/>
              <a:t>Create a logical flow.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4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good slide.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would make </a:t>
            </a:r>
            <a:r>
              <a:rPr lang="en-US" baseline="0"/>
              <a:t>it better?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1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Details in a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7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on right is even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1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means subtle</a:t>
            </a:r>
            <a:r>
              <a:rPr lang="en-US"/>
              <a:t>, if any, </a:t>
            </a:r>
            <a:r>
              <a:rPr lang="en-US" dirty="0"/>
              <a:t>animation.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9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 built-in graphics – they’ve seen it before.</a:t>
            </a:r>
          </a:p>
          <a:p>
            <a:endParaRPr lang="en-US" dirty="0"/>
          </a:p>
          <a:p>
            <a:r>
              <a:rPr lang="en-US" dirty="0"/>
              <a:t>Photos</a:t>
            </a:r>
            <a:r>
              <a:rPr lang="en-US" baseline="0" dirty="0"/>
              <a:t> of people help audience connect.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08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4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38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</a:t>
            </a:r>
            <a:r>
              <a:rPr lang="en-US" baseline="0" dirty="0"/>
              <a:t> PPT templates!</a:t>
            </a:r>
          </a:p>
          <a:p>
            <a:endParaRPr lang="en-US" baseline="0" dirty="0"/>
          </a:p>
          <a:p>
            <a:r>
              <a:rPr lang="en-US" dirty="0"/>
              <a:t>This presentation uses a road sign theme.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258A4-699A-4745-952C-47FCEE481B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0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8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0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0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4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9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6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0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2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92EB4-B3DA-43A1-9B41-B59169BE302C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AA522-688F-421C-9EFA-5B9987C64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5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Presentation Visuals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515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Photos are Better</a:t>
            </a:r>
          </a:p>
        </p:txBody>
      </p:sp>
      <p:pic>
        <p:nvPicPr>
          <p:cNvPr id="5122" name="Picture 2" descr="des-4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7581"/>
            <a:ext cx="495114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es-4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6" y="2167581"/>
            <a:ext cx="486136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370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627" y="1087394"/>
            <a:ext cx="11219935" cy="123567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5 - Use a Theme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7" y="2372497"/>
            <a:ext cx="5452844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167" y="2372497"/>
            <a:ext cx="5496395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052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465" y="1122363"/>
            <a:ext cx="9922475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6 - Use Appropriate Charts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29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Pie Charts</a:t>
            </a:r>
          </a:p>
        </p:txBody>
      </p:sp>
      <p:pic>
        <p:nvPicPr>
          <p:cNvPr id="6146" name="Picture 2" descr="http://garrreynolds.com/wordpress/wp-content/uploads/2013/06/des-6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47" y="1690688"/>
            <a:ext cx="607670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74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Vertical Bar Charts</a:t>
            </a:r>
          </a:p>
        </p:txBody>
      </p:sp>
      <p:pic>
        <p:nvPicPr>
          <p:cNvPr id="8194" name="Picture 2" descr="http://garrreynolds.com/wordpress/wp-content/uploads/2013/06/des-6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47" y="1690688"/>
            <a:ext cx="607670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00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+mn-lt"/>
              </a:rPr>
              <a:t>Horizonatal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Bar Charts</a:t>
            </a:r>
          </a:p>
        </p:txBody>
      </p:sp>
      <p:pic>
        <p:nvPicPr>
          <p:cNvPr id="9218" name="Picture 2" descr="http://garrreynolds.com/wordpress/wp-content/uploads/2013/06/des-6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47" y="1690688"/>
            <a:ext cx="607670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450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Line Charts</a:t>
            </a:r>
          </a:p>
        </p:txBody>
      </p:sp>
      <p:pic>
        <p:nvPicPr>
          <p:cNvPr id="11266" name="Picture 2" descr="http://garrreynolds.com/wordpress/wp-content/uploads/2013/06/des-6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47" y="1690688"/>
            <a:ext cx="607670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604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Tables</a:t>
            </a:r>
          </a:p>
        </p:txBody>
      </p:sp>
      <p:pic>
        <p:nvPicPr>
          <p:cNvPr id="12290" name="Picture 2" descr="des-6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29365"/>
            <a:ext cx="483079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es-6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36" y="2229365"/>
            <a:ext cx="486136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42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465" y="1122363"/>
            <a:ext cx="9922475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7 - Use Color Well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990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Color Spectrum</a:t>
            </a:r>
          </a:p>
        </p:txBody>
      </p:sp>
      <p:pic>
        <p:nvPicPr>
          <p:cNvPr id="13314" name="Picture 2" descr="http://facweb.cs.depaul.edu/sgrais/images/ColorTheory/color-whe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90688"/>
            <a:ext cx="4571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1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22863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PowerPoint: The “Killer” App</a:t>
            </a:r>
          </a:p>
        </p:txBody>
      </p:sp>
      <p:pic>
        <p:nvPicPr>
          <p:cNvPr id="1028" name="Picture 4" descr="http://image.slidesharecdn.com/deathbypowerpoint2011-111115081014-phpapp01/95/death-by-powerpoint-2011-1-728.jpg?cb=13213604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3" y="1789975"/>
            <a:ext cx="6074833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896" y="6346100"/>
            <a:ext cx="204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www.slideshare.net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808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854" y="1122363"/>
            <a:ext cx="11948983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Use a Dark </a:t>
            </a:r>
            <a:r>
              <a:rPr lang="en-US" sz="5400" dirty="0" err="1">
                <a:solidFill>
                  <a:schemeClr val="bg1"/>
                </a:solidFill>
                <a:latin typeface="+mn-lt"/>
              </a:rPr>
              <a:t>Backgound</a:t>
            </a:r>
            <a:r>
              <a:rPr lang="en-US" sz="5400" dirty="0">
                <a:solidFill>
                  <a:schemeClr val="bg1"/>
                </a:solidFill>
                <a:latin typeface="+mn-lt"/>
              </a:rPr>
              <a:t> if Lights are 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57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854" y="1122363"/>
            <a:ext cx="11948983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+mn-lt"/>
              </a:rPr>
              <a:t>Use a Light </a:t>
            </a:r>
            <a:r>
              <a:rPr lang="en-US" sz="5400" dirty="0" err="1">
                <a:solidFill>
                  <a:srgbClr val="0070C0"/>
                </a:solidFill>
                <a:latin typeface="+mn-lt"/>
              </a:rPr>
              <a:t>Backgound</a:t>
            </a:r>
            <a:r>
              <a:rPr lang="en-US" sz="5400" dirty="0">
                <a:solidFill>
                  <a:srgbClr val="0070C0"/>
                </a:solidFill>
                <a:latin typeface="+mn-lt"/>
              </a:rPr>
              <a:t> if Lights are Bright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84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465" y="1122363"/>
            <a:ext cx="9922475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8 – Choose Fonts Well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128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465" y="1122363"/>
            <a:ext cx="9922475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9 – Use Video and Audio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661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se Study Ford Pint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0132" y="673090"/>
            <a:ext cx="9753600" cy="548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6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465" y="1122363"/>
            <a:ext cx="9922475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10 - Chunk your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385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843" y="98855"/>
            <a:ext cx="10515600" cy="6388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1 – Keep it Simple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2 – Limit Bullet points &amp; Text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3 – Limit Animations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4 – Use High quality Graphics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5 – Use a Theme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6 – Use Appropriate Charts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7 – Use Color Well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8 – Use Fonts Well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9 – Use Video &amp; Audio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10 – Chunk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88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1 - Keep it Simple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93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2 - Limit Bullet Points &amp;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37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Too Much Information</a:t>
            </a:r>
          </a:p>
        </p:txBody>
      </p:sp>
      <p:pic>
        <p:nvPicPr>
          <p:cNvPr id="2050" name="Picture 2" descr="des-2-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2" y="2042028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s-2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92" y="2042028"/>
            <a:ext cx="544748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47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Much Better</a:t>
            </a:r>
          </a:p>
        </p:txBody>
      </p:sp>
      <p:pic>
        <p:nvPicPr>
          <p:cNvPr id="3074" name="Picture 2" descr="des-2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5" y="2131754"/>
            <a:ext cx="543414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s-2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25" y="2131754"/>
            <a:ext cx="543414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80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535" y="1122363"/>
            <a:ext cx="9823622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3 - Limit Transitions and Builds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727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465" y="1122363"/>
            <a:ext cx="9922475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4 - Use High-Quality Graphics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710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n-lt"/>
              </a:rPr>
              <a:t>Cheesy Clipart</a:t>
            </a:r>
          </a:p>
        </p:txBody>
      </p:sp>
      <p:pic>
        <p:nvPicPr>
          <p:cNvPr id="4098" name="Picture 2" descr="des-4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45" y="1690688"/>
            <a:ext cx="607670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88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409</Words>
  <Application>Microsoft Office PowerPoint</Application>
  <PresentationFormat>Widescreen</PresentationFormat>
  <Paragraphs>115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Presentation Visuals</vt:lpstr>
      <vt:lpstr>PowerPoint Presentation</vt:lpstr>
      <vt:lpstr>1 - Keep it Simple</vt:lpstr>
      <vt:lpstr>2 - Limit Bullet Points &amp; Text</vt:lpstr>
      <vt:lpstr>Too Much Information</vt:lpstr>
      <vt:lpstr>Much Better</vt:lpstr>
      <vt:lpstr>3 - Limit Transitions and Builds</vt:lpstr>
      <vt:lpstr>4 - Use High-Quality Graphics</vt:lpstr>
      <vt:lpstr>Cheesy Clipart</vt:lpstr>
      <vt:lpstr>Photos are Better</vt:lpstr>
      <vt:lpstr>5 - Use a Theme </vt:lpstr>
      <vt:lpstr>6 - Use Appropriate Charts</vt:lpstr>
      <vt:lpstr>Pie Charts</vt:lpstr>
      <vt:lpstr>Vertical Bar Charts</vt:lpstr>
      <vt:lpstr>Horizonatal Bar Charts</vt:lpstr>
      <vt:lpstr>Line Charts</vt:lpstr>
      <vt:lpstr>Tables</vt:lpstr>
      <vt:lpstr>7 - Use Color Well</vt:lpstr>
      <vt:lpstr>Color Spectrum</vt:lpstr>
      <vt:lpstr>Use a Dark Backgound if Lights are Low</vt:lpstr>
      <vt:lpstr>Use a Light Backgound if Lights are Bright</vt:lpstr>
      <vt:lpstr>8 – Choose Fonts Well</vt:lpstr>
      <vt:lpstr>9 – Use Video and Audio</vt:lpstr>
      <vt:lpstr>PowerPoint Presentation</vt:lpstr>
      <vt:lpstr>10 - Chunk your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Rex Fisher</dc:creator>
  <cp:lastModifiedBy>Fisher, Rex</cp:lastModifiedBy>
  <cp:revision>33</cp:revision>
  <dcterms:created xsi:type="dcterms:W3CDTF">2016-02-08T09:30:25Z</dcterms:created>
  <dcterms:modified xsi:type="dcterms:W3CDTF">2022-12-09T02:28:34Z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248C800F-F780-42C5-889B-C513948F8EF4</vt:lpwstr>
  </property>
  <property fmtid="{D5CDD505-2E9C-101B-9397-08002B2CF9AE}" pid="3" name="ArticulatePath">
    <vt:lpwstr>Presentation2</vt:lpwstr>
  </property>
</Properties>
</file>